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1" r:id="rId2"/>
    <p:sldId id="274" r:id="rId3"/>
    <p:sldId id="285" r:id="rId4"/>
    <p:sldId id="282" r:id="rId5"/>
    <p:sldId id="265" r:id="rId6"/>
    <p:sldId id="275" r:id="rId7"/>
    <p:sldId id="276" r:id="rId8"/>
    <p:sldId id="277" r:id="rId9"/>
    <p:sldId id="279" r:id="rId10"/>
    <p:sldId id="280" r:id="rId11"/>
    <p:sldId id="283" r:id="rId12"/>
    <p:sldId id="281" r:id="rId13"/>
    <p:sldId id="278" r:id="rId14"/>
    <p:sldId id="286" r:id="rId15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Morse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5569D6-2CB5-4206-99C2-BD9FFFCDA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441" r="96094">
                        <a14:foregroundMark x1="8594" y1="83105" x2="7813" y2="77344"/>
                        <a14:foregroundMark x1="4004" y1="81152" x2="3809" y2="78711"/>
                        <a14:foregroundMark x1="6543" y1="47656" x2="6543" y2="47656"/>
                        <a14:foregroundMark x1="3223" y1="42090" x2="3223" y2="42090"/>
                        <a14:foregroundMark x1="94629" y1="30273" x2="95215" y2="41113"/>
                        <a14:foregroundMark x1="95215" y1="41113" x2="96191" y2="42773"/>
                        <a14:foregroundMark x1="37012" y1="10059" x2="37012" y2="10254"/>
                        <a14:foregroundMark x1="2441" y1="80078" x2="2441" y2="79492"/>
                        <a14:backgroundMark x1="30273" y1="90625" x2="26367" y2="84473"/>
                        <a14:backgroundMark x1="85938" y1="90039" x2="81055" y2="84766"/>
                        <a14:backgroundMark x1="81055" y1="84766" x2="79004" y2="836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468" y="2270310"/>
            <a:ext cx="2942690" cy="29426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CD26EF-0C87-4C23-BDA3-C31C278B5F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441" r="96094">
                        <a14:foregroundMark x1="8594" y1="83105" x2="7813" y2="77344"/>
                        <a14:foregroundMark x1="4004" y1="81152" x2="3809" y2="78711"/>
                        <a14:foregroundMark x1="6543" y1="47656" x2="6543" y2="47656"/>
                        <a14:foregroundMark x1="3223" y1="42090" x2="3223" y2="42090"/>
                        <a14:foregroundMark x1="94629" y1="30273" x2="95215" y2="41113"/>
                        <a14:foregroundMark x1="95215" y1="41113" x2="96191" y2="42773"/>
                        <a14:foregroundMark x1="37012" y1="10059" x2="37012" y2="10254"/>
                        <a14:foregroundMark x1="2441" y1="80078" x2="2441" y2="79492"/>
                        <a14:backgroundMark x1="30273" y1="90625" x2="26367" y2="84473"/>
                        <a14:backgroundMark x1="85938" y1="90039" x2="81055" y2="84766"/>
                        <a14:backgroundMark x1="81055" y1="84766" x2="79004" y2="8369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51" y="1231822"/>
            <a:ext cx="6540578" cy="65405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F6D15B-0266-381D-D121-1041B764A237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EB0A9202-CE6E-9415-9479-50C853B91D6E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42857" y="795135"/>
            <a:ext cx="451851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Pétoncle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43287C-B056-4F4D-860C-B7C38FABE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008" r="93555">
                        <a14:foregroundMark x1="91016" y1="58008" x2="90527" y2="38281"/>
                        <a14:foregroundMark x1="90527" y1="38281" x2="90430" y2="38184"/>
                        <a14:foregroundMark x1="93652" y1="48438" x2="93652" y2="48438"/>
                        <a14:foregroundMark x1="8008" y1="50879" x2="12305" y2="48828"/>
                        <a14:foregroundMark x1="43555" y1="10059" x2="46191" y2="108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84416" y="2024248"/>
            <a:ext cx="4023614" cy="40236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0ABD4C-3B51-4E20-AC4E-842D4AEA00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008" r="93555">
                        <a14:foregroundMark x1="91016" y1="58008" x2="90527" y2="38281"/>
                        <a14:foregroundMark x1="90527" y1="38281" x2="90430" y2="38184"/>
                        <a14:foregroundMark x1="93652" y1="48438" x2="93652" y2="48438"/>
                        <a14:foregroundMark x1="8008" y1="50879" x2="12305" y2="48828"/>
                        <a14:foregroundMark x1="43555" y1="10059" x2="46191" y2="1084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031" y="1411035"/>
            <a:ext cx="6075129" cy="6075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4D62B1-9F96-1DBD-E9CF-A6AB0E4D1C75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75AB8C69-7B71-DBF5-7C3E-FA96CC7A186F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359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94568" y="983821"/>
            <a:ext cx="39769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8800" dirty="0" err="1">
                <a:solidFill>
                  <a:prstClr val="black"/>
                </a:solidFill>
                <a:latin typeface="Teaching Print Dotted" pitchFamily="50" charset="0"/>
              </a:rPr>
              <a:t>Palourde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7B905-FE17-4566-A984-36586DA85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0996" y1="73047" x2="43262" y2="82031"/>
                        <a14:backgroundMark x1="43262" y1="82031" x2="62793" y2="79980"/>
                        <a14:backgroundMark x1="62793" y1="79980" x2="63965" y2="79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31369" y="1585669"/>
            <a:ext cx="5093105" cy="50931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6F2062-F0EE-48D9-A2CF-115F4AAF75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0996" y1="73047" x2="43262" y2="82031"/>
                        <a14:backgroundMark x1="43262" y1="82031" x2="62793" y2="79980"/>
                        <a14:backgroundMark x1="62793" y1="79980" x2="63965" y2="7959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652477" y="795135"/>
            <a:ext cx="7770832" cy="77708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69D57B-327A-22E2-2268-5FD24C781092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6569539B-37FF-2115-C0BD-A2833CD7CB7D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77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4416" y="795135"/>
            <a:ext cx="39769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Oursin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08E6C1-C49A-47E5-A365-2347FF628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89844" l="8008" r="91699">
                        <a14:foregroundMark x1="8789" y1="48047" x2="8789" y2="48047"/>
                        <a14:foregroundMark x1="64160" y1="22559" x2="64160" y2="22559"/>
                        <a14:foregroundMark x1="45801" y1="9570" x2="45801" y2="9570"/>
                        <a14:foregroundMark x1="91602" y1="44824" x2="91602" y2="44824"/>
                        <a14:foregroundMark x1="8105" y1="57715" x2="8105" y2="57715"/>
                        <a14:foregroundMark x1="91699" y1="55371" x2="91699" y2="553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798" y="2034914"/>
            <a:ext cx="3702571" cy="37025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CE2E1D-8190-417B-8C2D-AA1CC3DE4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89844" l="8008" r="91699">
                        <a14:foregroundMark x1="8789" y1="48047" x2="8789" y2="48047"/>
                        <a14:foregroundMark x1="64160" y1="22559" x2="64160" y2="22559"/>
                        <a14:foregroundMark x1="45801" y1="9570" x2="45801" y2="9570"/>
                        <a14:foregroundMark x1="91602" y1="44824" x2="91602" y2="44824"/>
                        <a14:foregroundMark x1="8105" y1="57715" x2="8105" y2="57715"/>
                        <a14:foregroundMark x1="91699" y1="55371" x2="91699" y2="5537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00" y="1112145"/>
            <a:ext cx="6829180" cy="68291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68268C-4650-FCAD-2547-C0B74D8ED0DE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62ADE3EA-E2A9-B1E7-7B02-4053DE56EBCA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617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4416" y="795135"/>
            <a:ext cx="39769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Corail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50A4A9-2E17-4FCE-9BBE-75DE30FF5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824" y1="84570" x2="48438" y2="84863"/>
                        <a14:backgroundMark x1="61230" y1="67480" x2="63184" y2="659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49432" y="1790590"/>
            <a:ext cx="4646919" cy="46469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6D17C4-9323-4BA1-BBB2-4A47DD8364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824" y1="84570" x2="48438" y2="84863"/>
                        <a14:backgroundMark x1="61230" y1="67480" x2="63184" y2="6591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61664" y="795135"/>
            <a:ext cx="7247088" cy="72470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F6F6AF-3CFC-814B-4439-B0CE046308A9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6B66E222-9D1E-BCAC-9044-D0AE305F3DB1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319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4416" y="795135"/>
            <a:ext cx="39769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solidFill>
                  <a:prstClr val="black"/>
                </a:solidFill>
                <a:latin typeface="Teaching Print Dotted" pitchFamily="50" charset="0"/>
              </a:rPr>
              <a:t>Moule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F6F6AF-3CFC-814B-4439-B0CE046308A9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6B66E222-9D1E-BCAC-9044-D0AE305F3DB1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EE14E-CEE5-C0FC-7C8F-2481D043A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008" r="95117">
                        <a14:foregroundMark x1="50488" y1="13184" x2="34570" y2="22754"/>
                        <a14:foregroundMark x1="34570" y1="22754" x2="14941" y2="43848"/>
                        <a14:foregroundMark x1="14941" y1="43848" x2="8984" y2="58398"/>
                        <a14:foregroundMark x1="9180" y1="50098" x2="16406" y2="34180"/>
                        <a14:foregroundMark x1="16406" y1="34180" x2="34473" y2="17871"/>
                        <a14:foregroundMark x1="34473" y1="17871" x2="41309" y2="14160"/>
                        <a14:foregroundMark x1="33398" y1="18945" x2="25781" y2="24805"/>
                        <a14:foregroundMark x1="25781" y1="24805" x2="26758" y2="21777"/>
                        <a14:foregroundMark x1="29590" y1="19922" x2="29590" y2="19922"/>
                        <a14:foregroundMark x1="31738" y1="18945" x2="26758" y2="22949"/>
                        <a14:foregroundMark x1="24609" y1="24512" x2="18945" y2="30859"/>
                        <a14:foregroundMark x1="18945" y1="30859" x2="16602" y2="31934"/>
                        <a14:foregroundMark x1="17383" y1="30664" x2="23730" y2="24512"/>
                        <a14:foregroundMark x1="9375" y1="46094" x2="18164" y2="31152"/>
                        <a14:foregroundMark x1="14648" y1="33691" x2="10645" y2="43457"/>
                        <a14:foregroundMark x1="8203" y1="56836" x2="9375" y2="46094"/>
                        <a14:foregroundMark x1="9180" y1="58984" x2="59961" y2="45996"/>
                        <a14:foregroundMark x1="59961" y1="45996" x2="61230" y2="44824"/>
                        <a14:foregroundMark x1="13379" y1="72559" x2="12207" y2="62598"/>
                        <a14:foregroundMark x1="12207" y1="62598" x2="12402" y2="61816"/>
                        <a14:foregroundMark x1="10449" y1="66211" x2="11035" y2="62012"/>
                        <a14:foregroundMark x1="11035" y1="68555" x2="17383" y2="76953"/>
                        <a14:foregroundMark x1="78418" y1="27539" x2="55859" y2="33496"/>
                        <a14:foregroundMark x1="55859" y1="33496" x2="55859" y2="33496"/>
                        <a14:foregroundMark x1="90625" y1="27930" x2="85742" y2="21387"/>
                        <a14:foregroundMark x1="85742" y1="21387" x2="79980" y2="17090"/>
                        <a14:foregroundMark x1="79980" y1="17090" x2="57715" y2="11621"/>
                        <a14:foregroundMark x1="57715" y1="11621" x2="41504" y2="14551"/>
                        <a14:foregroundMark x1="84375" y1="18555" x2="62305" y2="12402"/>
                        <a14:foregroundMark x1="62305" y1="12402" x2="61035" y2="12402"/>
                        <a14:foregroundMark x1="63672" y1="12012" x2="71191" y2="12598"/>
                        <a14:foregroundMark x1="71191" y1="12598" x2="78320" y2="15723"/>
                        <a14:foregroundMark x1="78320" y1="15723" x2="78809" y2="16113"/>
                        <a14:foregroundMark x1="93164" y1="28516" x2="85352" y2="21094"/>
                        <a14:foregroundMark x1="93555" y1="32910" x2="91992" y2="28516"/>
                        <a14:foregroundMark x1="88770" y1="23340" x2="85840" y2="20313"/>
                        <a14:foregroundMark x1="92773" y1="28125" x2="88965" y2="26758"/>
                        <a14:foregroundMark x1="91602" y1="26074" x2="92383" y2="33789"/>
                        <a14:foregroundMark x1="92383" y1="33789" x2="91406" y2="35449"/>
                        <a14:foregroundMark x1="36523" y1="87695" x2="29297" y2="84961"/>
                        <a14:foregroundMark x1="29297" y1="84961" x2="27930" y2="83984"/>
                        <a14:foregroundMark x1="48730" y1="89746" x2="41309" y2="88379"/>
                        <a14:foregroundMark x1="44531" y1="89941" x2="38574" y2="88379"/>
                        <a14:foregroundMark x1="38574" y1="88379" x2="38379" y2="88184"/>
                        <a14:foregroundMark x1="51855" y1="89160" x2="47754" y2="89551"/>
                        <a14:foregroundMark x1="49121" y1="89160" x2="54980" y2="86133"/>
                        <a14:foregroundMark x1="54980" y1="86133" x2="68457" y2="74023"/>
                        <a14:foregroundMark x1="55469" y1="89941" x2="71289" y2="82031"/>
                        <a14:foregroundMark x1="71289" y1="82031" x2="73438" y2="83398"/>
                        <a14:foregroundMark x1="62695" y1="88574" x2="56836" y2="88965"/>
                        <a14:foregroundMark x1="76855" y1="81348" x2="82617" y2="77441"/>
                        <a14:foregroundMark x1="82617" y1="77441" x2="91211" y2="64453"/>
                        <a14:foregroundMark x1="91406" y1="67383" x2="83789" y2="77344"/>
                        <a14:foregroundMark x1="91602" y1="64844" x2="93359" y2="58691"/>
                        <a14:foregroundMark x1="93359" y1="58691" x2="91016" y2="53418"/>
                        <a14:foregroundMark x1="92969" y1="56055" x2="93164" y2="62402"/>
                        <a14:foregroundMark x1="93164" y1="62402" x2="91406" y2="65430"/>
                        <a14:foregroundMark x1="94336" y1="60645" x2="94336" y2="60645"/>
                        <a14:foregroundMark x1="93945" y1="55469" x2="93945" y2="55469"/>
                        <a14:foregroundMark x1="94531" y1="57813" x2="94531" y2="58594"/>
                        <a14:foregroundMark x1="95117" y1="59180" x2="95117" y2="59180"/>
                        <a14:foregroundMark x1="94336" y1="58008" x2="91504" y2="64453"/>
                        <a14:foregroundMark x1="91504" y1="64453" x2="90820" y2="65039"/>
                        <a14:foregroundMark x1="94531" y1="31250" x2="92969" y2="28809"/>
                        <a14:foregroundMark x1="93359" y1="35742" x2="94238" y2="31152"/>
                        <a14:foregroundMark x1="94629" y1="29199" x2="87793" y2="26563"/>
                        <a14:foregroundMark x1="87793" y1="26563" x2="86230" y2="26563"/>
                        <a14:foregroundMark x1="88867" y1="41211" x2="92188" y2="35059"/>
                        <a14:foregroundMark x1="92188" y1="35059" x2="92285" y2="35059"/>
                        <a14:foregroundMark x1="93164" y1="36523" x2="88574" y2="413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6112" y="2201643"/>
            <a:ext cx="3369114" cy="33691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9073B-B709-EBFD-D960-ACC6CE8F2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008" r="95117">
                        <a14:foregroundMark x1="50488" y1="13184" x2="34570" y2="22754"/>
                        <a14:foregroundMark x1="34570" y1="22754" x2="14941" y2="43848"/>
                        <a14:foregroundMark x1="14941" y1="43848" x2="8984" y2="58398"/>
                        <a14:foregroundMark x1="9180" y1="50098" x2="16406" y2="34180"/>
                        <a14:foregroundMark x1="16406" y1="34180" x2="34473" y2="17871"/>
                        <a14:foregroundMark x1="34473" y1="17871" x2="41309" y2="14160"/>
                        <a14:foregroundMark x1="33398" y1="18945" x2="25781" y2="24805"/>
                        <a14:foregroundMark x1="25781" y1="24805" x2="26758" y2="21777"/>
                        <a14:foregroundMark x1="29590" y1="19922" x2="29590" y2="19922"/>
                        <a14:foregroundMark x1="31738" y1="18945" x2="26758" y2="22949"/>
                        <a14:foregroundMark x1="24609" y1="24512" x2="18945" y2="30859"/>
                        <a14:foregroundMark x1="18945" y1="30859" x2="16602" y2="31934"/>
                        <a14:foregroundMark x1="17383" y1="30664" x2="23730" y2="24512"/>
                        <a14:foregroundMark x1="9375" y1="46094" x2="18164" y2="31152"/>
                        <a14:foregroundMark x1="14648" y1="33691" x2="10645" y2="43457"/>
                        <a14:foregroundMark x1="8203" y1="56836" x2="9375" y2="46094"/>
                        <a14:foregroundMark x1="9180" y1="58984" x2="59961" y2="45996"/>
                        <a14:foregroundMark x1="59961" y1="45996" x2="61230" y2="44824"/>
                        <a14:foregroundMark x1="13379" y1="72559" x2="12207" y2="62598"/>
                        <a14:foregroundMark x1="12207" y1="62598" x2="12402" y2="61816"/>
                        <a14:foregroundMark x1="10449" y1="66211" x2="11035" y2="62012"/>
                        <a14:foregroundMark x1="11035" y1="68555" x2="17383" y2="76953"/>
                        <a14:foregroundMark x1="78418" y1="27539" x2="55859" y2="33496"/>
                        <a14:foregroundMark x1="55859" y1="33496" x2="55859" y2="33496"/>
                        <a14:foregroundMark x1="90625" y1="27930" x2="85742" y2="21387"/>
                        <a14:foregroundMark x1="85742" y1="21387" x2="79980" y2="17090"/>
                        <a14:foregroundMark x1="79980" y1="17090" x2="57715" y2="11621"/>
                        <a14:foregroundMark x1="57715" y1="11621" x2="41504" y2="14551"/>
                        <a14:foregroundMark x1="84375" y1="18555" x2="62305" y2="12402"/>
                        <a14:foregroundMark x1="62305" y1="12402" x2="61035" y2="12402"/>
                        <a14:foregroundMark x1="63672" y1="12012" x2="71191" y2="12598"/>
                        <a14:foregroundMark x1="71191" y1="12598" x2="78320" y2="15723"/>
                        <a14:foregroundMark x1="78320" y1="15723" x2="78809" y2="16113"/>
                        <a14:foregroundMark x1="93164" y1="28516" x2="85352" y2="21094"/>
                        <a14:foregroundMark x1="93555" y1="32910" x2="91992" y2="28516"/>
                        <a14:foregroundMark x1="88770" y1="23340" x2="85840" y2="20313"/>
                        <a14:foregroundMark x1="92773" y1="28125" x2="88965" y2="26758"/>
                        <a14:foregroundMark x1="91602" y1="26074" x2="92383" y2="33789"/>
                        <a14:foregroundMark x1="92383" y1="33789" x2="91406" y2="35449"/>
                        <a14:foregroundMark x1="36523" y1="87695" x2="29297" y2="84961"/>
                        <a14:foregroundMark x1="29297" y1="84961" x2="27930" y2="83984"/>
                        <a14:foregroundMark x1="48730" y1="89746" x2="41309" y2="88379"/>
                        <a14:foregroundMark x1="44531" y1="89941" x2="38574" y2="88379"/>
                        <a14:foregroundMark x1="38574" y1="88379" x2="38379" y2="88184"/>
                        <a14:foregroundMark x1="51855" y1="89160" x2="47754" y2="89551"/>
                        <a14:foregroundMark x1="49121" y1="89160" x2="54980" y2="86133"/>
                        <a14:foregroundMark x1="54980" y1="86133" x2="68457" y2="74023"/>
                        <a14:foregroundMark x1="55469" y1="89941" x2="71289" y2="82031"/>
                        <a14:foregroundMark x1="71289" y1="82031" x2="73438" y2="83398"/>
                        <a14:foregroundMark x1="62695" y1="88574" x2="56836" y2="88965"/>
                        <a14:foregroundMark x1="76855" y1="81348" x2="82617" y2="77441"/>
                        <a14:foregroundMark x1="82617" y1="77441" x2="91211" y2="64453"/>
                        <a14:foregroundMark x1="91406" y1="67383" x2="83789" y2="77344"/>
                        <a14:foregroundMark x1="91602" y1="64844" x2="93359" y2="58691"/>
                        <a14:foregroundMark x1="93359" y1="58691" x2="91016" y2="53418"/>
                        <a14:foregroundMark x1="92969" y1="56055" x2="93164" y2="62402"/>
                        <a14:foregroundMark x1="93164" y1="62402" x2="91406" y2="65430"/>
                        <a14:foregroundMark x1="94336" y1="60645" x2="94336" y2="60645"/>
                        <a14:foregroundMark x1="93945" y1="55469" x2="93945" y2="55469"/>
                        <a14:foregroundMark x1="94531" y1="57813" x2="94531" y2="58594"/>
                        <a14:foregroundMark x1="95117" y1="59180" x2="95117" y2="59180"/>
                        <a14:foregroundMark x1="94336" y1="58008" x2="91504" y2="64453"/>
                        <a14:foregroundMark x1="91504" y1="64453" x2="90820" y2="65039"/>
                        <a14:foregroundMark x1="94531" y1="31250" x2="92969" y2="28809"/>
                        <a14:foregroundMark x1="93359" y1="35742" x2="94238" y2="31152"/>
                        <a14:foregroundMark x1="94629" y1="29199" x2="87793" y2="26563"/>
                        <a14:foregroundMark x1="87793" y1="26563" x2="86230" y2="26563"/>
                        <a14:foregroundMark x1="88867" y1="41211" x2="92188" y2="35059"/>
                        <a14:foregroundMark x1="92188" y1="35059" x2="92285" y2="35059"/>
                        <a14:foregroundMark x1="93164" y1="36523" x2="88574" y2="4130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260046"/>
            <a:ext cx="6670526" cy="667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68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Phoque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8930F5-388A-42F5-A95A-291FF8DDD5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961" r="97363">
                        <a14:foregroundMark x1="89941" y1="39844" x2="97363" y2="42871"/>
                        <a14:foregroundMark x1="97363" y1="42871" x2="97266" y2="48730"/>
                        <a14:backgroundMark x1="9766" y1="79297" x2="23242" y2="82422"/>
                        <a14:backgroundMark x1="23242" y1="82422" x2="33398" y2="81738"/>
                        <a14:backgroundMark x1="33398" y1="81738" x2="31738" y2="78516"/>
                        <a14:backgroundMark x1="63574" y1="80469" x2="63574" y2="80469"/>
                        <a14:backgroundMark x1="63379" y1="80469" x2="63379" y2="80469"/>
                        <a14:backgroundMark x1="63281" y1="80371" x2="63281" y2="803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632" y="2188735"/>
            <a:ext cx="3129197" cy="31291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299BB5-FA4D-4C5E-94CA-000DE73934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961" r="97363">
                        <a14:foregroundMark x1="89941" y1="39844" x2="97363" y2="42871"/>
                        <a14:foregroundMark x1="97363" y1="42871" x2="97266" y2="48730"/>
                        <a14:backgroundMark x1="9766" y1="79297" x2="23242" y2="82422"/>
                        <a14:backgroundMark x1="23242" y1="82422" x2="33398" y2="81738"/>
                        <a14:backgroundMark x1="33398" y1="81738" x2="31738" y2="78516"/>
                        <a14:backgroundMark x1="63574" y1="80469" x2="63574" y2="80469"/>
                        <a14:backgroundMark x1="63379" y1="80469" x2="63379" y2="80469"/>
                        <a14:backgroundMark x1="63281" y1="80371" x2="63281" y2="8037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2" y="1678689"/>
            <a:ext cx="6768059" cy="67680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6A16BD-19CD-9F0A-19C0-380EB60AFAE9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A3C66916-0F24-0CDD-1211-028C0FC811D5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813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8375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Lamantin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9D5129-EE44-4EAA-B6D3-1F7AB75AB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602" l="6934" r="92285">
                        <a14:foregroundMark x1="10547" y1="83105" x2="7227" y2="77539"/>
                        <a14:foregroundMark x1="7227" y1="77539" x2="6934" y2="73633"/>
                        <a14:foregroundMark x1="18457" y1="89648" x2="24023" y2="91602"/>
                        <a14:foregroundMark x1="67676" y1="10645" x2="62793" y2="8301"/>
                        <a14:foregroundMark x1="92285" y1="33398" x2="92285" y2="33398"/>
                        <a14:foregroundMark x1="91992" y1="30078" x2="91992" y2="30078"/>
                        <a14:foregroundMark x1="90820" y1="36816" x2="90820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32805" y="2023770"/>
            <a:ext cx="4182157" cy="41821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ACC0CF-B049-4ADC-9D10-A3A896B5F7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602" l="6934" r="92285">
                        <a14:foregroundMark x1="10547" y1="83105" x2="7227" y2="77539"/>
                        <a14:foregroundMark x1="7227" y1="77539" x2="6934" y2="73633"/>
                        <a14:foregroundMark x1="18457" y1="89648" x2="24023" y2="91602"/>
                        <a14:foregroundMark x1="67676" y1="10645" x2="62793" y2="8301"/>
                        <a14:foregroundMark x1="92285" y1="33398" x2="92285" y2="33398"/>
                        <a14:foregroundMark x1="91992" y1="30078" x2="91992" y2="30078"/>
                        <a14:foregroundMark x1="90820" y1="36816" x2="90820" y2="3681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93296" y="1279335"/>
            <a:ext cx="6890304" cy="6890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0AA54E-612B-3B56-310E-301E05368D35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E1B8E351-063E-1AB7-49AB-FF6396D18CBC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79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Loutre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F15074-030F-4291-BC09-01D0F8468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961" r="92188">
                        <a14:foregroundMark x1="44922" y1="9277" x2="44922" y2="9277"/>
                        <a14:foregroundMark x1="92188" y1="49219" x2="89063" y2="494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43378" y="2079585"/>
            <a:ext cx="4415022" cy="44150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62B802-B12C-43D9-92DC-E42313493F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961" r="92188">
                        <a14:foregroundMark x1="44922" y1="9277" x2="44922" y2="9277"/>
                        <a14:foregroundMark x1="92188" y1="49219" x2="89063" y2="4941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34518" y="1112145"/>
            <a:ext cx="7465102" cy="74651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EAFAE0-8513-4C11-4017-CA54A275C9E6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6203C7D4-EEA0-5A33-0BD2-0DD1565ECC92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070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61602" y="795135"/>
            <a:ext cx="380991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Poisson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D2FC44-4B16-4898-AF82-F0BDF50EA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129" b="89844" l="9766" r="92383">
                        <a14:foregroundMark x1="41992" y1="7129" x2="49121" y2="10645"/>
                        <a14:foregroundMark x1="49121" y1="10645" x2="54492" y2="15723"/>
                        <a14:foregroundMark x1="54492" y1="15723" x2="54688" y2="16211"/>
                        <a14:foregroundMark x1="90234" y1="29883" x2="89648" y2="38281"/>
                        <a14:foregroundMark x1="89648" y1="38281" x2="88672" y2="40918"/>
                        <a14:foregroundMark x1="34668" y1="32617" x2="37793" y2="25098"/>
                        <a14:foregroundMark x1="37793" y1="25098" x2="37793" y2="25098"/>
                        <a14:foregroundMark x1="92480" y1="33594" x2="92480" y2="34180"/>
                        <a14:foregroundMark x1="9766" y1="39551" x2="9766" y2="395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432224" y="2181144"/>
            <a:ext cx="3626176" cy="3626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F98D91-7B5A-4CFE-A67F-4949C93185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129" b="89844" l="9766" r="92383">
                        <a14:foregroundMark x1="41992" y1="7129" x2="49121" y2="10645"/>
                        <a14:foregroundMark x1="49121" y1="10645" x2="54492" y2="15723"/>
                        <a14:foregroundMark x1="54492" y1="15723" x2="54688" y2="16211"/>
                        <a14:foregroundMark x1="90234" y1="29883" x2="89648" y2="38281"/>
                        <a14:foregroundMark x1="89648" y1="38281" x2="88672" y2="40918"/>
                        <a14:foregroundMark x1="34668" y1="32617" x2="37793" y2="25098"/>
                        <a14:foregroundMark x1="37793" y1="25098" x2="37793" y2="25098"/>
                        <a14:foregroundMark x1="92480" y1="33594" x2="92480" y2="34180"/>
                        <a14:foregroundMark x1="9766" y1="39551" x2="9766" y2="3955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4092" y="1776828"/>
            <a:ext cx="6684169" cy="66841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3E86AE-ADDA-7E41-794F-634D10596BDF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8E1B506C-B25E-4017-8B03-24F4DA841F68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8375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Manchot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6455DB-2C5A-44ED-ABE9-3EAD0E7F4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941" l="9961" r="89941">
                        <a14:foregroundMark x1="51270" y1="8496" x2="52051" y2="11230"/>
                        <a14:foregroundMark x1="36816" y1="18750" x2="57129" y2="14453"/>
                        <a14:foregroundMark x1="57129" y1="14453" x2="64551" y2="16992"/>
                        <a14:foregroundMark x1="64551" y1="16992" x2="68848" y2="20410"/>
                        <a14:backgroundMark x1="51855" y1="90039" x2="50684" y2="80078"/>
                        <a14:backgroundMark x1="50293" y1="87207" x2="36035" y2="85742"/>
                        <a14:backgroundMark x1="36035" y1="85742" x2="28906" y2="80957"/>
                        <a14:backgroundMark x1="53027" y1="79688" x2="52246" y2="79102"/>
                        <a14:backgroundMark x1="51660" y1="78906" x2="51465" y2="789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93238" y="2072390"/>
            <a:ext cx="4681335" cy="46813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950D30-F2FA-4650-A825-20057E6043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941" l="9961" r="89941">
                        <a14:foregroundMark x1="51270" y1="8496" x2="52051" y2="11230"/>
                        <a14:foregroundMark x1="36816" y1="18750" x2="57129" y2="14453"/>
                        <a14:foregroundMark x1="57129" y1="14453" x2="64551" y2="16992"/>
                        <a14:foregroundMark x1="64551" y1="16992" x2="68848" y2="20410"/>
                        <a14:backgroundMark x1="51855" y1="90039" x2="50684" y2="80078"/>
                        <a14:backgroundMark x1="50293" y1="87207" x2="36035" y2="85742"/>
                        <a14:backgroundMark x1="36035" y1="85742" x2="28906" y2="80957"/>
                        <a14:backgroundMark x1="53027" y1="79688" x2="52246" y2="79102"/>
                        <a14:backgroundMark x1="51660" y1="78906" x2="51465" y2="7890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31955" y="1112145"/>
            <a:ext cx="7772400" cy="7772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C17DB6-CE28-8959-6B6F-6B6CAA9D36C5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05ECEC8F-D3FA-34E0-4015-9B1C1591D8D4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421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4416" y="795135"/>
            <a:ext cx="39769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Pélican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D43343-5717-46ED-A1A5-7E449082C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4531" l="9375" r="94629">
                        <a14:foregroundMark x1="9375" y1="67285" x2="9375" y2="51855"/>
                        <a14:foregroundMark x1="92480" y1="66309" x2="92480" y2="66309"/>
                        <a14:foregroundMark x1="90039" y1="60547" x2="90039" y2="60547"/>
                        <a14:foregroundMark x1="94629" y1="41895" x2="94629" y2="41895"/>
                        <a14:foregroundMark x1="74609" y1="7129" x2="74609" y2="7129"/>
                        <a14:foregroundMark x1="52051" y1="6738" x2="52051" y2="6738"/>
                        <a14:foregroundMark x1="75195" y1="5566" x2="75000" y2="6348"/>
                        <a14:foregroundMark x1="53223" y1="4785" x2="53223" y2="4785"/>
                        <a14:foregroundMark x1="58984" y1="94531" x2="58984" y2="94531"/>
                        <a14:foregroundMark x1="64551" y1="94336" x2="64551" y2="94336"/>
                        <a14:foregroundMark x1="38770" y1="10547" x2="38770" y2="10547"/>
                        <a14:backgroundMark x1="61328" y1="83105" x2="61328" y2="831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0918" y="2201150"/>
            <a:ext cx="3443990" cy="3443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6BD212-08A8-427F-AADA-E682F066F6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4531" l="9375" r="94629">
                        <a14:foregroundMark x1="9375" y1="67285" x2="9375" y2="51855"/>
                        <a14:foregroundMark x1="92480" y1="66309" x2="92480" y2="66309"/>
                        <a14:foregroundMark x1="90039" y1="60547" x2="90039" y2="60547"/>
                        <a14:foregroundMark x1="94629" y1="41895" x2="94629" y2="41895"/>
                        <a14:foregroundMark x1="74609" y1="7129" x2="74609" y2="7129"/>
                        <a14:foregroundMark x1="52051" y1="6738" x2="52051" y2="6738"/>
                        <a14:foregroundMark x1="75195" y1="5566" x2="75000" y2="6348"/>
                        <a14:foregroundMark x1="53223" y1="4785" x2="53223" y2="4785"/>
                        <a14:foregroundMark x1="58984" y1="94531" x2="58984" y2="94531"/>
                        <a14:foregroundMark x1="64551" y1="94336" x2="64551" y2="94336"/>
                        <a14:foregroundMark x1="38184" y1="8789" x2="38184" y2="8789"/>
                        <a14:backgroundMark x1="61328" y1="83105" x2="61328" y2="8310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26160" y="1191383"/>
            <a:ext cx="6752399" cy="67523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F03B69-9DD2-2558-F393-AE72AD82F8F8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59537375-202D-5A77-5B9C-F2661DE410CD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696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88700" y="795135"/>
            <a:ext cx="467266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Mouette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DEBA1D-0A1D-45BC-9772-BA9B2BF65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09" b="89844" l="8984" r="97266">
                        <a14:foregroundMark x1="48926" y1="9277" x2="48926" y2="9277"/>
                        <a14:foregroundMark x1="50098" y1="5566" x2="50098" y2="5566"/>
                        <a14:foregroundMark x1="57617" y1="3809" x2="57617" y2="3809"/>
                        <a14:foregroundMark x1="92188" y1="38574" x2="92188" y2="38574"/>
                        <a14:foregroundMark x1="97363" y1="42285" x2="97363" y2="42285"/>
                        <a14:foregroundMark x1="8984" y1="20801" x2="8984" y2="20801"/>
                        <a14:backgroundMark x1="79883" y1="32324" x2="79883" y2="323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68262" y="2402892"/>
            <a:ext cx="3693107" cy="36931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E59F39-EA05-4142-AD41-C261A7B8B6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09" b="89844" l="8984" r="97266">
                        <a14:foregroundMark x1="48926" y1="9277" x2="48926" y2="9277"/>
                        <a14:foregroundMark x1="50098" y1="5566" x2="50098" y2="5566"/>
                        <a14:foregroundMark x1="57617" y1="3809" x2="57617" y2="3809"/>
                        <a14:foregroundMark x1="92188" y1="38574" x2="92188" y2="38574"/>
                        <a14:foregroundMark x1="97363" y1="42285" x2="97363" y2="42285"/>
                        <a14:foregroundMark x1="8984" y1="20801" x2="8984" y2="20801"/>
                        <a14:backgroundMark x1="79883" y1="32324" x2="79883" y2="3232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5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7570" y="1887611"/>
            <a:ext cx="6385832" cy="63858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7949C7-8085-044D-801E-7AEB8D39F70D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216049FD-8970-0965-5EF8-A7B2234DF6CC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117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4416" y="795135"/>
            <a:ext cx="39769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Huître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812B5C-DC6C-47F7-A787-5AC9200A7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105" y="2049068"/>
            <a:ext cx="3674264" cy="36742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42C5D9-DBE9-46F1-A939-5191CDE56E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256" y="1327971"/>
            <a:ext cx="6914382" cy="69143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016B89-C25C-F159-E0E3-EFACF6BDA093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9222877E-091D-4DB8-D6A0-3AA318C83F9A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9955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782</TotalTime>
  <Words>84</Words>
  <Application>Microsoft Office PowerPoint</Application>
  <PresentationFormat>Custom</PresentationFormat>
  <Paragraphs>42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113</cp:revision>
  <dcterms:created xsi:type="dcterms:W3CDTF">2025-02-12T09:43:58Z</dcterms:created>
  <dcterms:modified xsi:type="dcterms:W3CDTF">2025-05-09T13:32:38Z</dcterms:modified>
</cp:coreProperties>
</file>

<file path=docProps/thumbnail.jpeg>
</file>